
<file path=[Content_Types].xml><?xml version="1.0" encoding="utf-8"?>
<Types xmlns="http://schemas.openxmlformats.org/package/2006/content-types">
  <Default Extension="png" ContentType="image/png"/>
  <Default Extension="jfif" ContentType="image/jpeg"/>
  <Default Extension="webp"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11/4/2022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11/4/2022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11/4/2022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11/4/2022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11/4/2022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11/4/2022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11/4/2022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lgerian" panose="04020705040A02060702" pitchFamily="82" charset="0"/>
              </a:rPr>
              <a:t>Project Presentation </a:t>
            </a:r>
            <a:endParaRPr lang="en-US" dirty="0">
              <a:latin typeface="Algerian" panose="04020705040A02060702" pitchFamily="82" charset="0"/>
            </a:endParaRPr>
          </a:p>
        </p:txBody>
      </p:sp>
      <p:sp>
        <p:nvSpPr>
          <p:cNvPr id="3" name="Subtitle 2"/>
          <p:cNvSpPr>
            <a:spLocks noGrp="1"/>
          </p:cNvSpPr>
          <p:nvPr>
            <p:ph type="subTitle" idx="1"/>
          </p:nvPr>
        </p:nvSpPr>
        <p:spPr>
          <a:xfrm>
            <a:off x="1371600" y="3632201"/>
            <a:ext cx="9448800" cy="1527628"/>
          </a:xfrm>
        </p:spPr>
        <p:txBody>
          <a:bodyPr>
            <a:normAutofit lnSpcReduction="10000"/>
          </a:bodyPr>
          <a:lstStyle/>
          <a:p>
            <a:r>
              <a:rPr lang="en-US" b="1" dirty="0">
                <a:latin typeface="Algerian" panose="04020705040A02060702" pitchFamily="82" charset="0"/>
              </a:rPr>
              <a:t>Individual Project - 2021 Academic Year </a:t>
            </a:r>
            <a:endParaRPr lang="en-US" b="1" dirty="0" smtClean="0">
              <a:latin typeface="Algerian" panose="04020705040A02060702" pitchFamily="82" charset="0"/>
            </a:endParaRPr>
          </a:p>
          <a:p>
            <a:endParaRPr lang="en-US" b="1" dirty="0">
              <a:latin typeface="Algerian" panose="04020705040A02060702" pitchFamily="82" charset="0"/>
            </a:endParaRPr>
          </a:p>
          <a:p>
            <a:r>
              <a:rPr lang="en-US" b="1" dirty="0" smtClean="0">
                <a:latin typeface="Algerian" panose="04020705040A02060702" pitchFamily="82" charset="0"/>
              </a:rPr>
              <a:t>KUR/IT/2021/F/009</a:t>
            </a:r>
          </a:p>
          <a:p>
            <a:r>
              <a:rPr lang="en-US" b="1" dirty="0" smtClean="0">
                <a:latin typeface="Algerian" panose="04020705040A02060702" pitchFamily="82" charset="0"/>
              </a:rPr>
              <a:t>H.M. Sahan Sachintha</a:t>
            </a:r>
            <a:endParaRPr lang="en-US" b="1" dirty="0">
              <a:latin typeface="Algerian" panose="04020705040A02060702" pitchFamily="82" charset="0"/>
            </a:endParaRPr>
          </a:p>
          <a:p>
            <a:endParaRPr lang="en-US" b="1" dirty="0" smtClean="0"/>
          </a:p>
          <a:p>
            <a:endParaRPr lang="en-US" b="1" dirty="0"/>
          </a:p>
          <a:p>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4957" y="630330"/>
            <a:ext cx="1430886" cy="1900510"/>
          </a:xfrm>
          <a:prstGeom prst="rect">
            <a:avLst/>
          </a:prstGeom>
        </p:spPr>
      </p:pic>
    </p:spTree>
    <p:extLst>
      <p:ext uri="{BB962C8B-B14F-4D97-AF65-F5344CB8AC3E}">
        <p14:creationId xmlns:p14="http://schemas.microsoft.com/office/powerpoint/2010/main" val="3410904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in)">
                                      <p:cBhvr>
                                        <p:cTn id="19" dur="2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circle(in)">
                                      <p:cBhvr>
                                        <p:cTn id="24" dur="20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heel(1)">
                                      <p:cBhvr>
                                        <p:cTn id="2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pperplate Gothic Bold" panose="020E0705020206020404" pitchFamily="34" charset="0"/>
              </a:rPr>
              <a:t>content</a:t>
            </a:r>
            <a:endParaRPr lang="en-US" dirty="0">
              <a:latin typeface="Copperplate Gothic Bold" panose="020E0705020206020404" pitchFamily="34" charset="0"/>
            </a:endParaRPr>
          </a:p>
        </p:txBody>
      </p:sp>
      <p:sp>
        <p:nvSpPr>
          <p:cNvPr id="3" name="Content Placeholder 2"/>
          <p:cNvSpPr>
            <a:spLocks noGrp="1"/>
          </p:cNvSpPr>
          <p:nvPr>
            <p:ph idx="1"/>
          </p:nvPr>
        </p:nvSpPr>
        <p:spPr/>
        <p:txBody>
          <a:bodyPr/>
          <a:lstStyle/>
          <a:p>
            <a:pPr>
              <a:lnSpc>
                <a:spcPct val="200000"/>
              </a:lnSpc>
            </a:pPr>
            <a:r>
              <a:rPr lang="en-US" b="1" dirty="0" smtClean="0">
                <a:latin typeface="Copperplate Gothic Bold" panose="020E0705020206020404" pitchFamily="34" charset="0"/>
              </a:rPr>
              <a:t>purpose</a:t>
            </a:r>
            <a:endParaRPr lang="en-US" b="1" dirty="0" smtClean="0">
              <a:latin typeface="Copperplate Gothic Bold" panose="020E0705020206020404" pitchFamily="34" charset="0"/>
            </a:endParaRPr>
          </a:p>
          <a:p>
            <a:pPr>
              <a:lnSpc>
                <a:spcPct val="200000"/>
              </a:lnSpc>
            </a:pPr>
            <a:r>
              <a:rPr lang="en-US" b="1" dirty="0" smtClean="0">
                <a:latin typeface="Copperplate Gothic Bold" panose="020E0705020206020404" pitchFamily="34" charset="0"/>
              </a:rPr>
              <a:t>Introduction</a:t>
            </a:r>
          </a:p>
          <a:p>
            <a:pPr>
              <a:lnSpc>
                <a:spcPct val="200000"/>
              </a:lnSpc>
            </a:pPr>
            <a:r>
              <a:rPr lang="en-US" b="1" dirty="0" smtClean="0">
                <a:latin typeface="Copperplate Gothic Bold" panose="020E0705020206020404" pitchFamily="34" charset="0"/>
              </a:rPr>
              <a:t>Technology</a:t>
            </a:r>
          </a:p>
          <a:p>
            <a:pPr>
              <a:lnSpc>
                <a:spcPct val="200000"/>
              </a:lnSpc>
            </a:pPr>
            <a:r>
              <a:rPr lang="en-US" b="1" dirty="0" smtClean="0">
                <a:latin typeface="Copperplate Gothic Bold" panose="020E0705020206020404" pitchFamily="34" charset="0"/>
              </a:rPr>
              <a:t>Project model</a:t>
            </a:r>
          </a:p>
          <a:p>
            <a:pPr>
              <a:lnSpc>
                <a:spcPct val="200000"/>
              </a:lnSpc>
            </a:pPr>
            <a:r>
              <a:rPr lang="en-US" b="1" dirty="0" smtClean="0">
                <a:latin typeface="Copperplate Gothic Bold" panose="020E0705020206020404" pitchFamily="34" charset="0"/>
              </a:rPr>
              <a:t>End</a:t>
            </a:r>
          </a:p>
          <a:p>
            <a:endParaRPr lang="en-US" dirty="0"/>
          </a:p>
        </p:txBody>
      </p:sp>
    </p:spTree>
    <p:extLst>
      <p:ext uri="{BB962C8B-B14F-4D97-AF65-F5344CB8AC3E}">
        <p14:creationId xmlns:p14="http://schemas.microsoft.com/office/powerpoint/2010/main" val="305362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pperplate Gothic Bold" panose="020E0705020206020404" pitchFamily="34" charset="0"/>
              </a:rPr>
              <a:t>purpose</a:t>
            </a:r>
            <a:endParaRPr lang="en-US" dirty="0">
              <a:latin typeface="Copperplate Gothic Bold" panose="020E0705020206020404" pitchFamily="34" charset="0"/>
            </a:endParaRPr>
          </a:p>
        </p:txBody>
      </p:sp>
      <p:sp>
        <p:nvSpPr>
          <p:cNvPr id="3" name="Content Placeholder 2"/>
          <p:cNvSpPr>
            <a:spLocks noGrp="1"/>
          </p:cNvSpPr>
          <p:nvPr>
            <p:ph idx="1"/>
          </p:nvPr>
        </p:nvSpPr>
        <p:spPr>
          <a:xfrm>
            <a:off x="685800" y="1867989"/>
            <a:ext cx="10820400" cy="4728754"/>
          </a:xfrm>
        </p:spPr>
        <p:txBody>
          <a:bodyPr>
            <a:normAutofit lnSpcReduction="10000"/>
          </a:bodyPr>
          <a:lstStyle/>
          <a:p>
            <a:pPr>
              <a:lnSpc>
                <a:spcPct val="160000"/>
              </a:lnSpc>
            </a:pPr>
            <a:r>
              <a:rPr lang="en-US" b="1" dirty="0">
                <a:latin typeface="Copperplate Gothic Bold" panose="020E0705020206020404" pitchFamily="34" charset="0"/>
              </a:rPr>
              <a:t>F</a:t>
            </a:r>
            <a:r>
              <a:rPr lang="en-US" b="1" dirty="0" smtClean="0">
                <a:latin typeface="Copperplate Gothic Bold" panose="020E0705020206020404" pitchFamily="34" charset="0"/>
              </a:rPr>
              <a:t>or the stop physical contact with dustbins</a:t>
            </a:r>
            <a:endParaRPr lang="en-US" b="1" dirty="0">
              <a:latin typeface="Copperplate Gothic Bold" panose="020E0705020206020404" pitchFamily="34" charset="0"/>
            </a:endParaRPr>
          </a:p>
          <a:p>
            <a:pPr>
              <a:lnSpc>
                <a:spcPct val="160000"/>
              </a:lnSpc>
            </a:pPr>
            <a:r>
              <a:rPr lang="en-US" b="1" dirty="0" smtClean="0">
                <a:latin typeface="Copperplate Gothic Bold" panose="020E0705020206020404" pitchFamily="34" charset="0"/>
              </a:rPr>
              <a:t>To prevent the spread of viruses from dustbins.</a:t>
            </a:r>
          </a:p>
          <a:p>
            <a:pPr>
              <a:lnSpc>
                <a:spcPct val="160000"/>
              </a:lnSpc>
            </a:pPr>
            <a:r>
              <a:rPr lang="en-US" b="1" dirty="0" smtClean="0">
                <a:latin typeface="Copperplate Gothic Bold" panose="020E0705020206020404" pitchFamily="34" charset="0"/>
              </a:rPr>
              <a:t>Easy to use</a:t>
            </a:r>
            <a:endParaRPr lang="en-US" b="1" dirty="0"/>
          </a:p>
          <a:p>
            <a:pPr>
              <a:lnSpc>
                <a:spcPct val="160000"/>
              </a:lnSpc>
            </a:pPr>
            <a:r>
              <a:rPr lang="en-US" dirty="0">
                <a:latin typeface="Copperplate Gothic Bold" panose="020E0705020206020404" pitchFamily="34" charset="0"/>
              </a:rPr>
              <a:t>There is a risk of spreading infectious diseases in today society. As an example point to corona epidemic. Most of the dustbins used in the market need to be opened physically. The aim is to Prepare a plan that’s works automatically as a solution to these viruses  being ingested from those trash bins.</a:t>
            </a:r>
          </a:p>
          <a:p>
            <a:endParaRPr lang="en-US" b="1" dirty="0" smtClean="0"/>
          </a:p>
          <a:p>
            <a:endParaRPr lang="en-US" b="1" dirty="0" smtClean="0"/>
          </a:p>
          <a:p>
            <a:endParaRPr lang="en-US" b="1" dirty="0"/>
          </a:p>
        </p:txBody>
      </p:sp>
    </p:spTree>
    <p:extLst>
      <p:ext uri="{BB962C8B-B14F-4D97-AF65-F5344CB8AC3E}">
        <p14:creationId xmlns:p14="http://schemas.microsoft.com/office/powerpoint/2010/main" val="208488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pperplate Gothic Bold" panose="020E0705020206020404" pitchFamily="34" charset="0"/>
              </a:rPr>
              <a:t>introduction</a:t>
            </a:r>
            <a:endParaRPr lang="en-US" dirty="0">
              <a:latin typeface="Copperplate Gothic Bold" panose="020E0705020206020404" pitchFamily="34" charset="0"/>
            </a:endParaRPr>
          </a:p>
        </p:txBody>
      </p:sp>
      <p:sp>
        <p:nvSpPr>
          <p:cNvPr id="3" name="Content Placeholder 2"/>
          <p:cNvSpPr>
            <a:spLocks noGrp="1"/>
          </p:cNvSpPr>
          <p:nvPr>
            <p:ph idx="1"/>
          </p:nvPr>
        </p:nvSpPr>
        <p:spPr/>
        <p:txBody>
          <a:bodyPr/>
          <a:lstStyle/>
          <a:p>
            <a:pPr>
              <a:lnSpc>
                <a:spcPct val="200000"/>
              </a:lnSpc>
            </a:pPr>
            <a:r>
              <a:rPr lang="en-US" b="1" dirty="0" smtClean="0">
                <a:latin typeface="Copperplate Gothic Bold" panose="020E0705020206020404" pitchFamily="34" charset="0"/>
              </a:rPr>
              <a:t>This is a smart dustbin.</a:t>
            </a:r>
          </a:p>
          <a:p>
            <a:pPr>
              <a:lnSpc>
                <a:spcPct val="200000"/>
              </a:lnSpc>
            </a:pPr>
            <a:r>
              <a:rPr lang="en-US" b="1" dirty="0" smtClean="0">
                <a:latin typeface="Copperplate Gothic Bold" panose="020E0705020206020404" pitchFamily="34" charset="0"/>
              </a:rPr>
              <a:t>It has make using Arduino software.</a:t>
            </a:r>
          </a:p>
          <a:p>
            <a:pPr>
              <a:lnSpc>
                <a:spcPct val="200000"/>
              </a:lnSpc>
            </a:pPr>
            <a:r>
              <a:rPr lang="en-US" b="1" dirty="0" smtClean="0">
                <a:latin typeface="Copperplate Gothic Bold" panose="020E0705020206020404" pitchFamily="34" charset="0"/>
              </a:rPr>
              <a:t>It is a work Automatically.</a:t>
            </a:r>
          </a:p>
          <a:p>
            <a:pPr marL="0" indent="0">
              <a:lnSpc>
                <a:spcPct val="200000"/>
              </a:lnSpc>
              <a:buNone/>
            </a:pPr>
            <a:r>
              <a:rPr lang="en-US" b="1" dirty="0" smtClean="0"/>
              <a:t> </a:t>
            </a:r>
          </a:p>
          <a:p>
            <a:pPr>
              <a:lnSpc>
                <a:spcPct val="200000"/>
              </a:lnSpc>
            </a:pPr>
            <a:endParaRPr lang="en-US" b="1" dirty="0" smtClean="0"/>
          </a:p>
          <a:p>
            <a:pPr>
              <a:lnSpc>
                <a:spcPct val="200000"/>
              </a:lnSpc>
            </a:pPr>
            <a:endParaRPr lang="en-US" b="1" dirty="0" smtClean="0"/>
          </a:p>
          <a:p>
            <a:pPr>
              <a:lnSpc>
                <a:spcPct val="300000"/>
              </a:lnSpc>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3805" y="2444564"/>
            <a:ext cx="3372395" cy="3524115"/>
          </a:xfrm>
          <a:prstGeom prst="rect">
            <a:avLst/>
          </a:prstGeom>
        </p:spPr>
      </p:pic>
    </p:spTree>
    <p:extLst>
      <p:ext uri="{BB962C8B-B14F-4D97-AF65-F5344CB8AC3E}">
        <p14:creationId xmlns:p14="http://schemas.microsoft.com/office/powerpoint/2010/main" val="429011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pperplate Gothic Bold" panose="020E0705020206020404" pitchFamily="34" charset="0"/>
              </a:rPr>
              <a:t>technology</a:t>
            </a:r>
            <a:endParaRPr lang="en-US" dirty="0">
              <a:latin typeface="Copperplate Gothic Bold" panose="020E07050202060204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8105" y="2488316"/>
            <a:ext cx="2919708" cy="291970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80" y="1701357"/>
            <a:ext cx="2914644" cy="22468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1380" y="2488316"/>
            <a:ext cx="3068139" cy="291970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345" y="4689556"/>
            <a:ext cx="3296194" cy="1436934"/>
          </a:xfrm>
          <a:prstGeom prst="rect">
            <a:avLst/>
          </a:prstGeom>
        </p:spPr>
      </p:pic>
    </p:spTree>
    <p:extLst>
      <p:ext uri="{BB962C8B-B14F-4D97-AF65-F5344CB8AC3E}">
        <p14:creationId xmlns:p14="http://schemas.microsoft.com/office/powerpoint/2010/main" val="422284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pperplate Gothic Bold" panose="020E0705020206020404" pitchFamily="34" charset="0"/>
              </a:rPr>
              <a:t>Project model</a:t>
            </a:r>
            <a:endParaRPr lang="en-US" dirty="0">
              <a:latin typeface="Copperplate Gothic Bold" panose="020E0705020206020404" pitchFamily="34" charset="0"/>
            </a:endParaRPr>
          </a:p>
        </p:txBody>
      </p:sp>
      <p:pic>
        <p:nvPicPr>
          <p:cNvPr id="6" name="VID-20221103-WA000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82650" y="1953848"/>
            <a:ext cx="2012950" cy="4127864"/>
          </a:xfr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5745" r="77792" b="21261"/>
          <a:stretch/>
        </p:blipFill>
        <p:spPr>
          <a:xfrm>
            <a:off x="3707039" y="1953848"/>
            <a:ext cx="2233749" cy="4127863"/>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5283" r="54675" b="21723"/>
          <a:stretch/>
        </p:blipFill>
        <p:spPr>
          <a:xfrm>
            <a:off x="6752227" y="1953847"/>
            <a:ext cx="4558937" cy="4127864"/>
          </a:xfrm>
          <a:prstGeom prst="rect">
            <a:avLst/>
          </a:prstGeom>
        </p:spPr>
      </p:pic>
    </p:spTree>
    <p:extLst>
      <p:ext uri="{BB962C8B-B14F-4D97-AF65-F5344CB8AC3E}">
        <p14:creationId xmlns:p14="http://schemas.microsoft.com/office/powerpoint/2010/main" val="216089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756469" cy="1293028"/>
          </a:xfrm>
        </p:spPr>
        <p:txBody>
          <a:bodyPr/>
          <a:lstStyle/>
          <a:p>
            <a:r>
              <a:rPr lang="en-US" dirty="0" smtClean="0">
                <a:latin typeface="Copperplate Gothic Bold" panose="020E0705020206020404" pitchFamily="34" charset="0"/>
              </a:rPr>
              <a:t>End</a:t>
            </a:r>
            <a:endParaRPr lang="en-US" dirty="0">
              <a:latin typeface="Copperplate Gothic Bold" panose="020E0705020206020404" pitchFamily="34" charset="0"/>
            </a:endParaRPr>
          </a:p>
        </p:txBody>
      </p:sp>
      <p:sp>
        <p:nvSpPr>
          <p:cNvPr id="3" name="Content Placeholder 2"/>
          <p:cNvSpPr>
            <a:spLocks noGrp="1"/>
          </p:cNvSpPr>
          <p:nvPr>
            <p:ph idx="1"/>
          </p:nvPr>
        </p:nvSpPr>
        <p:spPr>
          <a:xfrm>
            <a:off x="2895600" y="3239590"/>
            <a:ext cx="6051369" cy="1711234"/>
          </a:xfrm>
        </p:spPr>
        <p:txBody>
          <a:bodyPr>
            <a:normAutofit/>
          </a:bodyPr>
          <a:lstStyle/>
          <a:p>
            <a:pPr marL="0" indent="0">
              <a:buNone/>
            </a:pPr>
            <a:r>
              <a:rPr lang="en-US" sz="7200" dirty="0" smtClean="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29644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3">
                                            <p:txEl>
                                              <p:pRg st="0" end="0"/>
                                            </p:txEl>
                                          </p:spTgt>
                                        </p:tgtEl>
                                      </p:cBhvr>
                                    </p:animEffect>
                                    <p:anim calcmode="lin" valueType="num">
                                      <p:cBhvr>
                                        <p:cTn id="13"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p:tgtEl>
                                          <p:spTgt spid="3">
                                            <p:txEl>
                                              <p:pRg st="0" end="0"/>
                                            </p:txEl>
                                          </p:spTgt>
                                        </p:tgtEl>
                                        <p:attrNameLst>
                                          <p:attrName>ppt_y</p:attrName>
                                        </p:attrNameLst>
                                      </p:cBhvr>
                                      <p:tavLst>
                                        <p:tav tm="0">
                                          <p:val>
                                            <p:strVal val="ppt_y"/>
                                          </p:val>
                                        </p:tav>
                                        <p:tav tm="100000">
                                          <p:val>
                                            <p:strVal val="ppt_y+.1"/>
                                          </p:val>
                                        </p:tav>
                                      </p:tavLst>
                                    </p:anim>
                                    <p:set>
                                      <p:cBhvr>
                                        <p:cTn id="15"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TM04033937[[fn=Vapor Trail]]</Template>
  <TotalTime>603</TotalTime>
  <Words>125</Words>
  <Application>Microsoft Office PowerPoint</Application>
  <PresentationFormat>Widescreen</PresentationFormat>
  <Paragraphs>28</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Algerian</vt:lpstr>
      <vt:lpstr>Arial</vt:lpstr>
      <vt:lpstr>Century Gothic</vt:lpstr>
      <vt:lpstr>Copperplate Gothic Bold</vt:lpstr>
      <vt:lpstr>Times New Roman</vt:lpstr>
      <vt:lpstr>Vapor Trail</vt:lpstr>
      <vt:lpstr>Project Presentation </vt:lpstr>
      <vt:lpstr>content</vt:lpstr>
      <vt:lpstr>purpose</vt:lpstr>
      <vt:lpstr>introduction</vt:lpstr>
      <vt:lpstr>technology</vt:lpstr>
      <vt:lpstr>Project model</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Windows User</dc:creator>
  <cp:lastModifiedBy>Windows User</cp:lastModifiedBy>
  <cp:revision>28</cp:revision>
  <dcterms:created xsi:type="dcterms:W3CDTF">2022-10-31T16:14:37Z</dcterms:created>
  <dcterms:modified xsi:type="dcterms:W3CDTF">2022-11-04T10:10:13Z</dcterms:modified>
</cp:coreProperties>
</file>